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353A-3632-40A9-89E1-6D6D729582C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2BFF-EFDA-48F7-848B-243251108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55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353A-3632-40A9-89E1-6D6D729582C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2BFF-EFDA-48F7-848B-243251108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38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353A-3632-40A9-89E1-6D6D729582C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2BFF-EFDA-48F7-848B-243251108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61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353A-3632-40A9-89E1-6D6D729582C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2BFF-EFDA-48F7-848B-243251108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89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353A-3632-40A9-89E1-6D6D729582C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2BFF-EFDA-48F7-848B-243251108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14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353A-3632-40A9-89E1-6D6D729582C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2BFF-EFDA-48F7-848B-243251108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06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353A-3632-40A9-89E1-6D6D729582C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2BFF-EFDA-48F7-848B-243251108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17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353A-3632-40A9-89E1-6D6D729582C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2BFF-EFDA-48F7-848B-243251108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67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353A-3632-40A9-89E1-6D6D729582C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2BFF-EFDA-48F7-848B-243251108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5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353A-3632-40A9-89E1-6D6D729582C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2BFF-EFDA-48F7-848B-243251108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98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353A-3632-40A9-89E1-6D6D729582C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D2BFF-EFDA-48F7-848B-243251108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10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9353A-3632-40A9-89E1-6D6D729582CA}" type="datetimeFigureOut">
              <a:rPr lang="en-GB" smtClean="0"/>
              <a:t>18/09/2017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D2BFF-EFDA-48F7-848B-243251108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02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GB" b="1" smtClean="0"/>
              <a:t>Detailed Logbooks and Establishing Objectives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 AOs overlap with one another to an extent.</a:t>
            </a:r>
          </a:p>
          <a:p>
            <a:r>
              <a:rPr lang="en-GB" smtClean="0"/>
              <a:t>To do well, you need to show clearly the </a:t>
            </a:r>
            <a:r>
              <a:rPr lang="en-GB" b="1" u="sng" smtClean="0"/>
              <a:t>process</a:t>
            </a:r>
            <a:r>
              <a:rPr lang="en-GB" smtClean="0"/>
              <a:t> of the EPQ; this is </a:t>
            </a:r>
            <a:r>
              <a:rPr lang="en-GB" b="1" u="sng" smtClean="0"/>
              <a:t>as important</a:t>
            </a:r>
            <a:r>
              <a:rPr lang="en-GB" smtClean="0"/>
              <a:t> as the final report.</a:t>
            </a:r>
          </a:p>
          <a:p>
            <a:r>
              <a:rPr lang="en-GB" b="1" i="1" smtClean="0"/>
              <a:t>You need to show evidence that you have realized your planned outcomes.</a:t>
            </a:r>
          </a:p>
        </p:txBody>
      </p:sp>
    </p:spTree>
    <p:extLst>
      <p:ext uri="{BB962C8B-B14F-4D97-AF65-F5344CB8AC3E}">
        <p14:creationId xmlns:p14="http://schemas.microsoft.com/office/powerpoint/2010/main" val="285209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Full specification is available in PDF format from the AQA EPQ website. Google “AQA EPQ specification.”</a:t>
            </a:r>
          </a:p>
        </p:txBody>
      </p:sp>
    </p:spTree>
    <p:extLst>
      <p:ext uri="{BB962C8B-B14F-4D97-AF65-F5344CB8AC3E}">
        <p14:creationId xmlns:p14="http://schemas.microsoft.com/office/powerpoint/2010/main" val="312750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11" t="16261" r="20569" b="5431"/>
          <a:stretch>
            <a:fillRect/>
          </a:stretch>
        </p:blipFill>
        <p:spPr bwMode="auto">
          <a:xfrm>
            <a:off x="1835150" y="100013"/>
            <a:ext cx="5832475" cy="671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22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11" t="27707" r="20731" b="24823"/>
          <a:stretch>
            <a:fillRect/>
          </a:stretch>
        </p:blipFill>
        <p:spPr bwMode="auto">
          <a:xfrm>
            <a:off x="1835150" y="404813"/>
            <a:ext cx="5810250" cy="406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5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58" t="10976" r="22041" b="10275"/>
          <a:stretch>
            <a:fillRect/>
          </a:stretch>
        </p:blipFill>
        <p:spPr bwMode="auto">
          <a:xfrm>
            <a:off x="1752600" y="-26988"/>
            <a:ext cx="5665788" cy="675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829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5325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You can still realize your objectives through disproving your own hypotheses.</a:t>
            </a:r>
          </a:p>
          <a:p>
            <a:r>
              <a:rPr lang="en-GB" smtClean="0"/>
              <a:t>This can even go in your favour, if you reflect well on the outcomes and the factors that effected them…</a:t>
            </a:r>
          </a:p>
        </p:txBody>
      </p:sp>
    </p:spTree>
    <p:extLst>
      <p:ext uri="{BB962C8B-B14F-4D97-AF65-F5344CB8AC3E}">
        <p14:creationId xmlns:p14="http://schemas.microsoft.com/office/powerpoint/2010/main" val="237949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36" t="13399" r="21707" b="20000"/>
          <a:stretch>
            <a:fillRect/>
          </a:stretch>
        </p:blipFill>
        <p:spPr bwMode="auto">
          <a:xfrm>
            <a:off x="1908175" y="260350"/>
            <a:ext cx="5630863" cy="571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064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Grade Boundaries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45/50 (90%): A*</a:t>
            </a:r>
          </a:p>
          <a:p>
            <a:r>
              <a:rPr lang="en-GB" dirty="0" smtClean="0"/>
              <a:t>40/50 (80%): A</a:t>
            </a:r>
          </a:p>
          <a:p>
            <a:r>
              <a:rPr lang="en-GB" dirty="0" smtClean="0"/>
              <a:t>35/50 (70%): B</a:t>
            </a:r>
          </a:p>
          <a:p>
            <a:r>
              <a:rPr lang="en-GB" dirty="0" smtClean="0"/>
              <a:t>30/50 (60%): C</a:t>
            </a:r>
          </a:p>
          <a:p>
            <a:r>
              <a:rPr lang="en-GB" dirty="0" smtClean="0"/>
              <a:t>25/50 (50%): D</a:t>
            </a:r>
          </a:p>
          <a:p>
            <a:r>
              <a:rPr lang="en-GB" dirty="0" smtClean="0"/>
              <a:t>20/50 (40%): E</a:t>
            </a:r>
          </a:p>
        </p:txBody>
      </p:sp>
    </p:spTree>
    <p:extLst>
      <p:ext uri="{BB962C8B-B14F-4D97-AF65-F5344CB8AC3E}">
        <p14:creationId xmlns:p14="http://schemas.microsoft.com/office/powerpoint/2010/main" val="120383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Detailed Logbooks and Establishing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Grade Boundaries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Detailed Logbooks and Establishing Objectives</dc:title>
  <dc:creator>Belas</dc:creator>
  <cp:lastModifiedBy>Belas</cp:lastModifiedBy>
  <cp:revision>1</cp:revision>
  <dcterms:created xsi:type="dcterms:W3CDTF">2017-09-18T15:15:44Z</dcterms:created>
  <dcterms:modified xsi:type="dcterms:W3CDTF">2017-09-18T15:16:25Z</dcterms:modified>
</cp:coreProperties>
</file>