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56" r:id="rId4"/>
    <p:sldId id="262" r:id="rId5"/>
    <p:sldId id="259" r:id="rId6"/>
    <p:sldId id="263" r:id="rId7"/>
    <p:sldId id="260" r:id="rId8"/>
    <p:sldId id="264" r:id="rId9"/>
    <p:sldId id="261" r:id="rId10"/>
    <p:sldId id="265" r:id="rId11"/>
    <p:sldId id="258" r:id="rId1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422"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3B2A59-46E5-44C2-B3BF-A09001C6ECF0}" type="datetimeFigureOut">
              <a:rPr lang="en-GB" smtClean="0"/>
              <a:t>11/09/2017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2258454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3B2A59-46E5-44C2-B3BF-A09001C6ECF0}" type="datetimeFigureOut">
              <a:rPr lang="en-GB" smtClean="0"/>
              <a:t>11/09/2017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22941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3B2A59-46E5-44C2-B3BF-A09001C6ECF0}" type="datetimeFigureOut">
              <a:rPr lang="en-GB" smtClean="0"/>
              <a:t>11/09/2017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2894545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3B2A59-46E5-44C2-B3BF-A09001C6ECF0}" type="datetimeFigureOut">
              <a:rPr lang="en-GB" smtClean="0"/>
              <a:t>11/09/2017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82933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B2A59-46E5-44C2-B3BF-A09001C6ECF0}" type="datetimeFigureOut">
              <a:rPr lang="en-GB" smtClean="0"/>
              <a:t>11/09/2017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231774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3B2A59-46E5-44C2-B3BF-A09001C6ECF0}" type="datetimeFigureOut">
              <a:rPr lang="en-GB" smtClean="0"/>
              <a:t>11/09/2017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79977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3B2A59-46E5-44C2-B3BF-A09001C6ECF0}" type="datetimeFigureOut">
              <a:rPr lang="en-GB" smtClean="0"/>
              <a:t>11/09/2017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238119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3B2A59-46E5-44C2-B3BF-A09001C6ECF0}" type="datetimeFigureOut">
              <a:rPr lang="en-GB" smtClean="0"/>
              <a:t>11/09/2017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73222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B2A59-46E5-44C2-B3BF-A09001C6ECF0}" type="datetimeFigureOut">
              <a:rPr lang="en-GB" smtClean="0"/>
              <a:t>11/09/2017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14655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B2A59-46E5-44C2-B3BF-A09001C6ECF0}" type="datetimeFigureOut">
              <a:rPr lang="en-GB" smtClean="0"/>
              <a:t>11/09/2017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416641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B2A59-46E5-44C2-B3BF-A09001C6ECF0}" type="datetimeFigureOut">
              <a:rPr lang="en-GB" smtClean="0"/>
              <a:t>11/09/2017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3C354B-99FA-48FF-95A1-397147E9C530}" type="slidenum">
              <a:rPr lang="en-GB" smtClean="0"/>
              <a:t>‹#›</a:t>
            </a:fld>
            <a:endParaRPr lang="en-GB"/>
          </a:p>
        </p:txBody>
      </p:sp>
    </p:spTree>
    <p:extLst>
      <p:ext uri="{BB962C8B-B14F-4D97-AF65-F5344CB8AC3E}">
        <p14:creationId xmlns:p14="http://schemas.microsoft.com/office/powerpoint/2010/main" val="3502845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F3B2A59-46E5-44C2-B3BF-A09001C6ECF0}" type="datetimeFigureOut">
              <a:rPr lang="en-GB" smtClean="0"/>
              <a:t>11/09/2017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53C354B-99FA-48FF-95A1-397147E9C530}" type="slidenum">
              <a:rPr lang="en-GB" smtClean="0"/>
              <a:t>‹#›</a:t>
            </a:fld>
            <a:endParaRPr lang="en-GB"/>
          </a:p>
        </p:txBody>
      </p:sp>
    </p:spTree>
    <p:extLst>
      <p:ext uri="{BB962C8B-B14F-4D97-AF65-F5344CB8AC3E}">
        <p14:creationId xmlns:p14="http://schemas.microsoft.com/office/powerpoint/2010/main" val="1487542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accent1"/>
            </a:solidFill>
          </a:ln>
        </p:spPr>
        <p:txBody>
          <a:bodyPr/>
          <a:lstStyle/>
          <a:p>
            <a:r>
              <a:rPr lang="en-GB" b="1" dirty="0" smtClean="0"/>
              <a:t>EPQ (2017-18)</a:t>
            </a:r>
            <a:endParaRPr lang="en-GB" b="1" dirty="0"/>
          </a:p>
        </p:txBody>
      </p:sp>
      <p:sp>
        <p:nvSpPr>
          <p:cNvPr id="3" name="Content Placeholder 2"/>
          <p:cNvSpPr>
            <a:spLocks noGrp="1"/>
          </p:cNvSpPr>
          <p:nvPr>
            <p:ph idx="1"/>
          </p:nvPr>
        </p:nvSpPr>
        <p:spPr>
          <a:ln>
            <a:solidFill>
              <a:schemeClr val="accent1"/>
            </a:solidFill>
          </a:ln>
        </p:spPr>
        <p:txBody>
          <a:bodyPr>
            <a:normAutofit lnSpcReduction="10000"/>
          </a:bodyPr>
          <a:lstStyle/>
          <a:p>
            <a:pPr>
              <a:defRPr/>
            </a:pPr>
            <a:r>
              <a:rPr lang="en-GB" b="1" dirty="0"/>
              <a:t>Record of initial planning</a:t>
            </a:r>
            <a:r>
              <a:rPr lang="en-GB" b="1" dirty="0" smtClean="0"/>
              <a:t>: 18/09/17</a:t>
            </a:r>
            <a:endParaRPr lang="en-GB" dirty="0"/>
          </a:p>
          <a:p>
            <a:pPr>
              <a:defRPr/>
            </a:pPr>
            <a:r>
              <a:rPr lang="en-GB" b="1" dirty="0"/>
              <a:t>Project Proposal </a:t>
            </a:r>
            <a:r>
              <a:rPr lang="en-GB" b="1" dirty="0" smtClean="0"/>
              <a:t>A: </a:t>
            </a:r>
            <a:r>
              <a:rPr lang="en-GB" dirty="0" smtClean="0"/>
              <a:t>Within a week of receiving feedback on initial planning </a:t>
            </a:r>
            <a:endParaRPr lang="en-GB" dirty="0"/>
          </a:p>
          <a:p>
            <a:pPr>
              <a:defRPr/>
            </a:pPr>
            <a:r>
              <a:rPr lang="en-GB" b="1" dirty="0"/>
              <a:t>Planning Review: </a:t>
            </a:r>
            <a:r>
              <a:rPr lang="en-GB" b="1" dirty="0" smtClean="0"/>
              <a:t>November-week beginning 08/01/18January</a:t>
            </a:r>
          </a:p>
          <a:p>
            <a:pPr>
              <a:defRPr/>
            </a:pPr>
            <a:r>
              <a:rPr lang="en-GB" b="1" dirty="0" smtClean="0"/>
              <a:t>Mid-Project Review:</a:t>
            </a:r>
            <a:r>
              <a:rPr lang="en-GB" dirty="0" smtClean="0"/>
              <a:t> 5 Feb.-9 March</a:t>
            </a:r>
          </a:p>
          <a:p>
            <a:pPr>
              <a:defRPr/>
            </a:pPr>
            <a:r>
              <a:rPr lang="en-GB" dirty="0" smtClean="0"/>
              <a:t>End of project Review</a:t>
            </a:r>
          </a:p>
          <a:p>
            <a:pPr>
              <a:defRPr/>
            </a:pPr>
            <a:r>
              <a:rPr lang="en-GB" dirty="0" smtClean="0"/>
              <a:t>Presentation</a:t>
            </a:r>
          </a:p>
          <a:p>
            <a:pPr>
              <a:defRPr/>
            </a:pPr>
            <a:r>
              <a:rPr lang="en-GB" b="1" dirty="0" smtClean="0"/>
              <a:t>Submission:</a:t>
            </a:r>
            <a:r>
              <a:rPr lang="en-GB" dirty="0" smtClean="0"/>
              <a:t> Friday 20 April 2018</a:t>
            </a:r>
            <a:endParaRPr lang="en-GB" dirty="0"/>
          </a:p>
        </p:txBody>
      </p:sp>
    </p:spTree>
    <p:extLst>
      <p:ext uri="{BB962C8B-B14F-4D97-AF65-F5344CB8AC3E}">
        <p14:creationId xmlns:p14="http://schemas.microsoft.com/office/powerpoint/2010/main" val="45988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2656" y="323528"/>
            <a:ext cx="6172200" cy="7200800"/>
          </a:xfrm>
        </p:spPr>
        <p:txBody>
          <a:bodyPr>
            <a:normAutofit/>
          </a:bodyPr>
          <a:lstStyle/>
          <a:p>
            <a:pPr marL="0" indent="0">
              <a:buNone/>
            </a:pPr>
            <a:r>
              <a:rPr lang="en-GB" b="1" u="sng" dirty="0" smtClean="0"/>
              <a:t>B) Changes</a:t>
            </a:r>
            <a:r>
              <a:rPr lang="en-GB" b="1" u="sng" dirty="0"/>
              <a:t>, clarifications or additions you have made as a result of your discussion with your supervisor</a:t>
            </a:r>
          </a:p>
          <a:p>
            <a:pPr marL="0" indent="0">
              <a:buNone/>
            </a:pPr>
            <a:endParaRPr lang="en-GB" dirty="0"/>
          </a:p>
        </p:txBody>
      </p:sp>
    </p:spTree>
    <p:extLst>
      <p:ext uri="{BB962C8B-B14F-4D97-AF65-F5344CB8AC3E}">
        <p14:creationId xmlns:p14="http://schemas.microsoft.com/office/powerpoint/2010/main" val="3973601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accent1"/>
            </a:solidFill>
          </a:ln>
        </p:spPr>
        <p:txBody>
          <a:bodyPr/>
          <a:lstStyle/>
          <a:p>
            <a:r>
              <a:rPr lang="en-GB" b="1" dirty="0" smtClean="0"/>
              <a:t>Page 5/Initial ideas</a:t>
            </a:r>
            <a:endParaRPr lang="en-GB" b="1" dirty="0"/>
          </a:p>
        </p:txBody>
      </p:sp>
      <p:sp>
        <p:nvSpPr>
          <p:cNvPr id="3" name="Content Placeholder 2"/>
          <p:cNvSpPr>
            <a:spLocks noGrp="1"/>
          </p:cNvSpPr>
          <p:nvPr>
            <p:ph idx="1"/>
          </p:nvPr>
        </p:nvSpPr>
        <p:spPr>
          <a:ln>
            <a:solidFill>
              <a:schemeClr val="accent1"/>
            </a:solidFill>
          </a:ln>
        </p:spPr>
        <p:txBody>
          <a:bodyPr/>
          <a:lstStyle/>
          <a:p>
            <a:r>
              <a:rPr lang="en-GB" dirty="0" smtClean="0"/>
              <a:t>Focussed</a:t>
            </a:r>
          </a:p>
          <a:p>
            <a:r>
              <a:rPr lang="en-GB" dirty="0" smtClean="0"/>
              <a:t>Precise/specific</a:t>
            </a:r>
          </a:p>
          <a:p>
            <a:r>
              <a:rPr lang="en-GB" dirty="0" smtClean="0"/>
              <a:t>Page 5 does not lock you in to the project; it can – and should – change over the coming weeks and/or months</a:t>
            </a:r>
          </a:p>
          <a:p>
            <a:endParaRPr lang="en-GB" dirty="0"/>
          </a:p>
          <a:p>
            <a:r>
              <a:rPr lang="en-GB" b="1" u="sng" dirty="0" smtClean="0"/>
              <a:t>Dual Accreditation:</a:t>
            </a:r>
            <a:r>
              <a:rPr lang="en-GB" b="1" dirty="0" smtClean="0"/>
              <a:t> Must not </a:t>
            </a:r>
            <a:r>
              <a:rPr lang="en-GB" b="1" dirty="0" smtClean="0"/>
              <a:t>overlap with taught elements at AS/A2. Check with me and your subject teachers</a:t>
            </a:r>
            <a:endParaRPr lang="en-GB" b="1" dirty="0"/>
          </a:p>
        </p:txBody>
      </p:sp>
    </p:spTree>
    <p:extLst>
      <p:ext uri="{BB962C8B-B14F-4D97-AF65-F5344CB8AC3E}">
        <p14:creationId xmlns:p14="http://schemas.microsoft.com/office/powerpoint/2010/main" val="706734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ln>
            <a:solidFill>
              <a:schemeClr val="accent1"/>
            </a:solidFill>
          </a:ln>
        </p:spPr>
        <p:txBody>
          <a:bodyPr/>
          <a:lstStyle/>
          <a:p>
            <a:r>
              <a:rPr lang="en-GB" dirty="0" smtClean="0"/>
              <a:t>Taught sessions: Every Monday, 3.30, until October half-term</a:t>
            </a:r>
          </a:p>
          <a:p>
            <a:r>
              <a:rPr lang="en-GB" dirty="0" smtClean="0"/>
              <a:t>October/November on, small groups, on rotation</a:t>
            </a:r>
            <a:endParaRPr lang="en-GB" dirty="0"/>
          </a:p>
        </p:txBody>
      </p:sp>
    </p:spTree>
    <p:extLst>
      <p:ext uri="{BB962C8B-B14F-4D97-AF65-F5344CB8AC3E}">
        <p14:creationId xmlns:p14="http://schemas.microsoft.com/office/powerpoint/2010/main" val="2952940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251520"/>
            <a:ext cx="6172200" cy="6034617"/>
          </a:xfrm>
        </p:spPr>
        <p:txBody>
          <a:bodyPr>
            <a:normAutofit fontScale="85000" lnSpcReduction="10000"/>
          </a:bodyPr>
          <a:lstStyle/>
          <a:p>
            <a:pPr marL="0" indent="0">
              <a:buNone/>
            </a:pPr>
            <a:r>
              <a:rPr lang="en-GB" b="1" u="sng" dirty="0" smtClean="0"/>
              <a:t>A)Your </a:t>
            </a:r>
            <a:r>
              <a:rPr lang="en-GB" b="1" u="sng" dirty="0" smtClean="0"/>
              <a:t>first idea for topic/title</a:t>
            </a:r>
          </a:p>
          <a:p>
            <a:r>
              <a:rPr lang="en-GB" dirty="0" smtClean="0"/>
              <a:t>Due </a:t>
            </a:r>
            <a:r>
              <a:rPr lang="en-GB" dirty="0"/>
              <a:t>to my interest in English Literature and journalism, I would like to create and manage a literacy website that will help students develop their English skills and give students the opportunity to write reviews, stories and poems. The website will be run by students who have an interest in English and will be targeted at those in year 7 to sixth form. Using my knowledge from creating my own book review blog I hope to create an effective and efficient platform that will attract a large audience from the given demographic</a:t>
            </a:r>
            <a:r>
              <a:rPr lang="en-GB" dirty="0" smtClean="0"/>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35215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251520"/>
            <a:ext cx="6172200" cy="6624736"/>
          </a:xfrm>
        </p:spPr>
        <p:txBody>
          <a:bodyPr>
            <a:normAutofit fontScale="70000" lnSpcReduction="20000"/>
          </a:bodyPr>
          <a:lstStyle/>
          <a:p>
            <a:pPr marL="0" indent="0">
              <a:buNone/>
            </a:pPr>
            <a:r>
              <a:rPr lang="en-GB" b="1" u="sng" dirty="0" smtClean="0"/>
              <a:t>B) Your </a:t>
            </a:r>
            <a:r>
              <a:rPr lang="en-GB" b="1" u="sng" dirty="0" smtClean="0"/>
              <a:t>first idea for topic/title</a:t>
            </a:r>
          </a:p>
          <a:p>
            <a:r>
              <a:rPr lang="en-GB" dirty="0"/>
              <a:t>I am going to be writing a short story of 5000-15000 words for my EPQ about a psychopath who can see lies, manipulate and read and play with emotions. The basic idea behind it so far is that he will be in school during the duration of the book. And the basic gist behind the narrative is that the main character eventually becomes to engrossed and emotionally involved while manipulating everyone around him to such an extent that it leads to his demise. The story is told in past tense, simple past and present at times when looking back on memories and is told by the main character after he has been stripped to his primal self, so the story is mainly told as a dramatic monologue. This book will be quite intricate and explore the life of a disconnected psychopath who has a very complicated superiority complex as he lives his life. I will be attempting to publish this through a submission to a journal and if unsuccessful will look for viable competitions. </a:t>
            </a:r>
          </a:p>
          <a:p>
            <a:pPr marL="0" indent="0">
              <a:buNone/>
            </a:pPr>
            <a:endParaRPr lang="en-GB" dirty="0"/>
          </a:p>
        </p:txBody>
      </p:sp>
    </p:spTree>
    <p:extLst>
      <p:ext uri="{BB962C8B-B14F-4D97-AF65-F5344CB8AC3E}">
        <p14:creationId xmlns:p14="http://schemas.microsoft.com/office/powerpoint/2010/main" val="221956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2656" y="323528"/>
            <a:ext cx="6172200" cy="7920880"/>
          </a:xfrm>
        </p:spPr>
        <p:txBody>
          <a:bodyPr>
            <a:normAutofit fontScale="62500" lnSpcReduction="20000"/>
          </a:bodyPr>
          <a:lstStyle/>
          <a:p>
            <a:pPr marL="0" indent="0">
              <a:buNone/>
            </a:pPr>
            <a:r>
              <a:rPr lang="en-GB" b="1" u="sng" dirty="0" smtClean="0"/>
              <a:t>A) Your </a:t>
            </a:r>
            <a:r>
              <a:rPr lang="en-GB" b="1" u="sng" dirty="0"/>
              <a:t>first ideas for research and development of your project</a:t>
            </a:r>
          </a:p>
          <a:p>
            <a:r>
              <a:rPr lang="en-GB" dirty="0" smtClean="0"/>
              <a:t>Initially </a:t>
            </a:r>
            <a:r>
              <a:rPr lang="en-GB" dirty="0"/>
              <a:t>I hope to use information from questionnaires and interviews with students from the demographic to get an idea into what would interest the most students. This will hopefully ensure that all articles and parts to the website appeal to the students and also ensure that the website works efficiently and effectively. As well as this, I will find students from each year group who are interested in pursuing a career in English or have a keen interest in the subject to help run and manage the website. This will ensure that the website runs effectively and will also give an opportunity to have their work published online. </a:t>
            </a:r>
          </a:p>
          <a:p>
            <a:r>
              <a:rPr lang="en-GB" dirty="0"/>
              <a:t>Through questionnaires and interviews with students I will establish what articles and concepts are needed to appeal to the demographic and what will aid those who need help with their English skills. Furthermore, I will also ask members of the English department as to what they think would be most beneficial for their students to read on the website. I intend to create separate parts of the website dedicated to the different year groups, for example, a GCSE section for those in years 10 and 11 which will act as a way to help them through their examinations in English Literature and Language. By asking both the students and teachers what they think should be included on the website I will have a range of ideas that are both educational and appealing to the students</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3715028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2656" y="323528"/>
            <a:ext cx="6172200" cy="7920880"/>
          </a:xfrm>
        </p:spPr>
        <p:txBody>
          <a:bodyPr>
            <a:normAutofit fontScale="70000" lnSpcReduction="20000"/>
          </a:bodyPr>
          <a:lstStyle/>
          <a:p>
            <a:pPr marL="0" indent="0">
              <a:buNone/>
            </a:pPr>
            <a:r>
              <a:rPr lang="en-GB" b="1" u="sng" dirty="0" smtClean="0"/>
              <a:t>B) Your </a:t>
            </a:r>
            <a:r>
              <a:rPr lang="en-GB" b="1" u="sng" dirty="0"/>
              <a:t>first ideas for research and development of your project</a:t>
            </a:r>
          </a:p>
          <a:p>
            <a:r>
              <a:rPr lang="en-GB" dirty="0"/>
              <a:t>As this is the more practical approach to the EPQ I will be keeping a log book, in which I will keep all my drafts and keep account of all the changes I have made over time and why. My 2000-3000-word essay accompanying the project will include this information also and go into further detail, almost analysing my choices and delving into how it alters the effect on the reader. The book will be hand written and typed many times over. I will also be very meticulous in my approach to how my word choice is set out. I aim to create an unreliable narrator due to the psychotics behind him while also showing how even though he acts as an ‘apex predator’ he is actually still vulnerable, though he does not realise it. I aim to not use pictures though I may have a few sketches thrown in alongside certain passages to give a more ominous atmosphere, as they would be in pencil and quite dark in nature. Also to give my story that extra edge I will be researching into both creative writing practice and psychopathy, allowing me to create this story to the best of my abilities. I will also be attending the creative writing club at school to keep my artistic writing talents up to standard</a:t>
            </a:r>
            <a:r>
              <a:rPr lang="en-GB" dirty="0" smtClean="0"/>
              <a:t>.</a:t>
            </a:r>
            <a:endParaRPr lang="en-GB" dirty="0"/>
          </a:p>
        </p:txBody>
      </p:sp>
    </p:spTree>
    <p:extLst>
      <p:ext uri="{BB962C8B-B14F-4D97-AF65-F5344CB8AC3E}">
        <p14:creationId xmlns:p14="http://schemas.microsoft.com/office/powerpoint/2010/main" val="2917495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2656" y="323528"/>
            <a:ext cx="6172200" cy="6120680"/>
          </a:xfrm>
        </p:spPr>
        <p:txBody>
          <a:bodyPr>
            <a:normAutofit fontScale="85000" lnSpcReduction="10000"/>
          </a:bodyPr>
          <a:lstStyle/>
          <a:p>
            <a:pPr marL="0" indent="0">
              <a:buNone/>
            </a:pPr>
            <a:r>
              <a:rPr lang="en-GB" b="1" u="sng" dirty="0" smtClean="0"/>
              <a:t>A) Your </a:t>
            </a:r>
            <a:r>
              <a:rPr lang="en-GB" b="1" u="sng" dirty="0"/>
              <a:t>supervisor’s main comments and advice</a:t>
            </a:r>
          </a:p>
          <a:p>
            <a:r>
              <a:rPr lang="en-GB" dirty="0"/>
              <a:t>In general, my supervisor feels as it my proposed idea is the outline of a good project. However, my supervisor has raised some questions with the development of my project, i.e. whether to launch, originally, a small website and then expand each month/half-term with new content. </a:t>
            </a:r>
          </a:p>
          <a:p>
            <a:r>
              <a:rPr lang="en-GB" dirty="0"/>
              <a:t>As well as this, my supervisor has also brought to be attention the need for greater clarification on the number of people, i.e. students, will eventually work on the project. </a:t>
            </a:r>
          </a:p>
          <a:p>
            <a:pPr marL="0" indent="0">
              <a:buNone/>
            </a:pPr>
            <a:endParaRPr lang="en-GB" dirty="0"/>
          </a:p>
        </p:txBody>
      </p:sp>
    </p:spTree>
    <p:extLst>
      <p:ext uri="{BB962C8B-B14F-4D97-AF65-F5344CB8AC3E}">
        <p14:creationId xmlns:p14="http://schemas.microsoft.com/office/powerpoint/2010/main" val="401361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2656" y="323528"/>
            <a:ext cx="6172200" cy="6120680"/>
          </a:xfrm>
        </p:spPr>
        <p:txBody>
          <a:bodyPr>
            <a:normAutofit fontScale="85000" lnSpcReduction="20000"/>
          </a:bodyPr>
          <a:lstStyle/>
          <a:p>
            <a:pPr marL="0" indent="0">
              <a:buNone/>
            </a:pPr>
            <a:r>
              <a:rPr lang="en-GB" b="1" u="sng" dirty="0" smtClean="0"/>
              <a:t>B) Your </a:t>
            </a:r>
            <a:r>
              <a:rPr lang="en-GB" b="1" u="sng" dirty="0"/>
              <a:t>supervisor’s main comments and advice</a:t>
            </a:r>
          </a:p>
          <a:p>
            <a:r>
              <a:rPr lang="en-GB" dirty="0"/>
              <a:t>My supervisor has raised questions around my knowledge of literature and psychopathy and has recommended I read ‘American Psycho’ which I imagine will be very helpful as it extends to both sides of literature and psychotic people. This would then allow me to further my knowledge deeper into both words and emotions creating a safer atmosphere which would then create a more solid and sensitive approach towards the areas. It has also been pointed out that my research needs to be vastly extensive to ensure I have a good grasp on the ideas behind the story and the themes I will be tackling</a:t>
            </a:r>
            <a:r>
              <a:rPr lang="en-GB" dirty="0" smtClean="0"/>
              <a:t>.</a:t>
            </a:r>
            <a:endParaRPr lang="en-GB" dirty="0"/>
          </a:p>
        </p:txBody>
      </p:sp>
    </p:spTree>
    <p:extLst>
      <p:ext uri="{BB962C8B-B14F-4D97-AF65-F5344CB8AC3E}">
        <p14:creationId xmlns:p14="http://schemas.microsoft.com/office/powerpoint/2010/main" val="4144188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2656" y="323528"/>
            <a:ext cx="6172200" cy="7200800"/>
          </a:xfrm>
        </p:spPr>
        <p:txBody>
          <a:bodyPr>
            <a:normAutofit fontScale="62500" lnSpcReduction="20000"/>
          </a:bodyPr>
          <a:lstStyle/>
          <a:p>
            <a:pPr marL="0" indent="0">
              <a:buNone/>
            </a:pPr>
            <a:r>
              <a:rPr lang="en-GB" b="1" u="sng" dirty="0" smtClean="0"/>
              <a:t>A) Changes</a:t>
            </a:r>
            <a:r>
              <a:rPr lang="en-GB" b="1" u="sng" dirty="0"/>
              <a:t>, clarifications or additions you have made as a result of your discussion with your supervisor</a:t>
            </a:r>
          </a:p>
          <a:p>
            <a:r>
              <a:rPr lang="en-GB" dirty="0"/>
              <a:t>In response to my supervisor’s feedback I have clarified that I intend to launch an initial website at the beginning of the next academic year (September 2015) which will include a small range of content that should appeal to the many different age groups in my demographic, i.e. year 7 – sixth form. As the academic year progresses I will add new sections of content that will be more specific in content and will aid different aspects of the demographic, for example, in the Spring term a new section for GCSE revision for English Literature/ Language will be added to aid the year 10 and 11 pupils in revision.</a:t>
            </a:r>
          </a:p>
          <a:p>
            <a:r>
              <a:rPr lang="en-GB" dirty="0"/>
              <a:t>In addition, initially I will work independently for the launch of the website in September but as the website expands I will recruit more students who want to help run the website. As the content becomes more specific for each year group it will be essential that more students become involved in order to ensure that the content is suitable for the individual year groups. By the end of the academic year I hope to recruit multiple students from each year group to contribute regularly to the website and for myself to take more of an editorial role. </a:t>
            </a:r>
          </a:p>
          <a:p>
            <a:pPr marL="0" indent="0">
              <a:buNone/>
            </a:pPr>
            <a:endParaRPr lang="en-GB" dirty="0"/>
          </a:p>
        </p:txBody>
      </p:sp>
    </p:spTree>
    <p:extLst>
      <p:ext uri="{BB962C8B-B14F-4D97-AF65-F5344CB8AC3E}">
        <p14:creationId xmlns:p14="http://schemas.microsoft.com/office/powerpoint/2010/main" val="814773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1392</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EPQ (2017-18)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Page 5/Initial ideas</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Belas</dc:creator>
  <cp:lastModifiedBy>Belas</cp:lastModifiedBy>
  <cp:revision>4</cp:revision>
  <dcterms:created xsi:type="dcterms:W3CDTF">2017-09-11T12:55:32Z</dcterms:created>
  <dcterms:modified xsi:type="dcterms:W3CDTF">2017-09-11T14:03:18Z</dcterms:modified>
</cp:coreProperties>
</file>