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EBA30-F19A-4EB2-9441-A5A55D6FA034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D028-55E7-44A4-95EC-C607B335F80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EBA30-F19A-4EB2-9441-A5A55D6FA034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D028-55E7-44A4-95EC-C607B335F80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EBA30-F19A-4EB2-9441-A5A55D6FA034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D028-55E7-44A4-95EC-C607B335F80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EBA30-F19A-4EB2-9441-A5A55D6FA034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D028-55E7-44A4-95EC-C607B335F80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EBA30-F19A-4EB2-9441-A5A55D6FA034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D028-55E7-44A4-95EC-C607B335F80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EBA30-F19A-4EB2-9441-A5A55D6FA034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D028-55E7-44A4-95EC-C607B335F80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EBA30-F19A-4EB2-9441-A5A55D6FA034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D028-55E7-44A4-95EC-C607B335F80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EBA30-F19A-4EB2-9441-A5A55D6FA034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D028-55E7-44A4-95EC-C607B335F80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EBA30-F19A-4EB2-9441-A5A55D6FA034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D028-55E7-44A4-95EC-C607B335F80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EBA30-F19A-4EB2-9441-A5A55D6FA034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D028-55E7-44A4-95EC-C607B335F80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EBA30-F19A-4EB2-9441-A5A55D6FA034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D028-55E7-44A4-95EC-C607B335F80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EBA30-F19A-4EB2-9441-A5A55D6FA034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6D028-55E7-44A4-95EC-C607B335F80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GB" b="1" dirty="0" smtClean="0"/>
              <a:t>Starting your coursework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4525963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en-GB" dirty="0" smtClean="0"/>
              <a:t>Before trying to develop a thesis, ask yourself: </a:t>
            </a:r>
            <a:r>
              <a:rPr lang="en-GB" i="1" dirty="0" smtClean="0"/>
              <a:t>what do I want to write about, and why?</a:t>
            </a:r>
            <a:endParaRPr lang="en-GB" dirty="0" smtClean="0"/>
          </a:p>
          <a:p>
            <a:r>
              <a:rPr lang="en-GB" dirty="0" smtClean="0"/>
              <a:t>E.g.</a:t>
            </a:r>
          </a:p>
          <a:p>
            <a:pPr lvl="1"/>
            <a:r>
              <a:rPr lang="en-GB" dirty="0" smtClean="0"/>
              <a:t>Portrayal/development of protagonists</a:t>
            </a:r>
          </a:p>
          <a:p>
            <a:pPr lvl="1"/>
            <a:r>
              <a:rPr lang="en-GB" dirty="0" smtClean="0"/>
              <a:t>Shifting dynamics of relationships</a:t>
            </a:r>
          </a:p>
          <a:p>
            <a:pPr lvl="1"/>
            <a:r>
              <a:rPr lang="en-GB" dirty="0" smtClean="0"/>
              <a:t>Challenges to (masculine/patriarchal) power?</a:t>
            </a:r>
          </a:p>
          <a:p>
            <a:pPr lvl="1"/>
            <a:r>
              <a:rPr lang="en-GB" dirty="0" smtClean="0"/>
              <a:t>Non-conformism</a:t>
            </a:r>
          </a:p>
          <a:p>
            <a:pPr lvl="1"/>
            <a:r>
              <a:rPr lang="en-GB" dirty="0" smtClean="0"/>
              <a:t>Outsiders </a:t>
            </a:r>
          </a:p>
          <a:p>
            <a:pPr lvl="1"/>
            <a:r>
              <a:rPr lang="en-GB" dirty="0" smtClean="0"/>
              <a:t>Construction of (racial/sexual/gender) identity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4525963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en-GB" b="1" dirty="0" smtClean="0"/>
              <a:t>Now ask yourself: </a:t>
            </a:r>
            <a:r>
              <a:rPr lang="en-GB" b="1" i="1" u="sng" dirty="0" smtClean="0"/>
              <a:t>how</a:t>
            </a:r>
            <a:r>
              <a:rPr lang="en-GB" b="1" i="1" dirty="0" smtClean="0"/>
              <a:t> will I explore these aspects?</a:t>
            </a:r>
          </a:p>
          <a:p>
            <a:r>
              <a:rPr lang="en-GB" dirty="0" smtClean="0"/>
              <a:t>Narrative form/structure</a:t>
            </a:r>
          </a:p>
          <a:p>
            <a:r>
              <a:rPr lang="en-GB" dirty="0" smtClean="0"/>
              <a:t>Narrative voice/POV</a:t>
            </a:r>
          </a:p>
          <a:p>
            <a:r>
              <a:rPr lang="en-GB" dirty="0" smtClean="0"/>
              <a:t>Genre (the quest narrative; </a:t>
            </a:r>
            <a:r>
              <a:rPr lang="en-GB" i="1" dirty="0" err="1" smtClean="0"/>
              <a:t>bildungsroman</a:t>
            </a:r>
            <a:r>
              <a:rPr lang="en-GB" dirty="0" smtClean="0"/>
              <a:t>; thriller...)</a:t>
            </a:r>
          </a:p>
          <a:p>
            <a:r>
              <a:rPr lang="en-GB" dirty="0" smtClean="0"/>
              <a:t>Figurative language/symbolism/motifs</a:t>
            </a:r>
          </a:p>
          <a:p>
            <a:r>
              <a:rPr lang="en-GB" dirty="0" smtClean="0"/>
              <a:t>Setting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GB" b="1" dirty="0" smtClean="0"/>
              <a:t>The Thesis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GB" dirty="0" smtClean="0"/>
              <a:t>Your thesis is your central argument; it is the “big idea” of which you want to convince your reader.</a:t>
            </a:r>
          </a:p>
          <a:p>
            <a:r>
              <a:rPr lang="en-GB" dirty="0" smtClean="0"/>
              <a:t>The thesis is, in a sense, you saying “this is what the texts are about,” beyond the obvious things that (nearly) everyone would agree on.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GB" b="1" dirty="0" smtClean="0"/>
              <a:t>Example: </a:t>
            </a:r>
            <a:r>
              <a:rPr lang="en-GB" b="1" i="1" dirty="0" smtClean="0"/>
              <a:t>The Adventures of Huckleberry Finn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GB" b="1" u="sng" dirty="0" smtClean="0"/>
              <a:t>Plot:</a:t>
            </a:r>
            <a:r>
              <a:rPr lang="en-GB" dirty="0" smtClean="0"/>
              <a:t> Young teenager Huck Finn fakes his death in order to escape from his drunken and abusive father. He leaves on a raft and begins a journey down the Mississippi River. Early in his trip, he meets the slave Jim, who is also on the run for fear he will be accused of Huck’s death. 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GB" b="1" dirty="0" smtClean="0"/>
              <a:t>Thesis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	The Mississippi River is a symbol of both an emergent national identity and individual identity. The river is fluid, as is identity itself. It promises freedom – so central to the mythic “American Dream” – and symbolizes Huck’s need for travel and adventure. However, while the river suggests Huck’s </a:t>
            </a:r>
            <a:r>
              <a:rPr lang="en-GB" dirty="0" err="1" smtClean="0"/>
              <a:t>rootlessness</a:t>
            </a:r>
            <a:r>
              <a:rPr lang="en-GB" dirty="0" smtClean="0"/>
              <a:t>, as one of the largest rivers in the United States it keeps him forever connected to – and part of – America.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202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Starting your coursework</vt:lpstr>
      <vt:lpstr>Slide 2</vt:lpstr>
      <vt:lpstr>Slide 3</vt:lpstr>
      <vt:lpstr>The Thesis</vt:lpstr>
      <vt:lpstr>Example: The Adventures of Huckleberry Finn</vt:lpstr>
      <vt:lpstr>Thesis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Starting your coursework</dc:title>
  <dc:creator>oliandsarah</dc:creator>
  <cp:lastModifiedBy>oliandsarah</cp:lastModifiedBy>
  <cp:revision>3</cp:revision>
  <dcterms:created xsi:type="dcterms:W3CDTF">2016-09-15T19:33:45Z</dcterms:created>
  <dcterms:modified xsi:type="dcterms:W3CDTF">2016-09-15T19:59:44Z</dcterms:modified>
</cp:coreProperties>
</file>