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6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4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1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8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2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8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D582-B8D4-4617-817E-06E8FDEB65E8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171B-C937-49D5-9CA0-30304E83A3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27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Mr.</a:t>
            </a:r>
            <a:r>
              <a:rPr lang="en-GB" dirty="0" smtClean="0"/>
              <a:t>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P.1) Stage direction</a:t>
            </a:r>
          </a:p>
          <a:p>
            <a:r>
              <a:rPr lang="en-GB" dirty="0" smtClean="0"/>
              <a:t>P.2) Speaking to Edna; </a:t>
            </a:r>
            <a:r>
              <a:rPr lang="en-GB" dirty="0" err="1" smtClean="0"/>
              <a:t>Mrs.</a:t>
            </a:r>
            <a:r>
              <a:rPr lang="en-GB" dirty="0" smtClean="0"/>
              <a:t> B’s response</a:t>
            </a:r>
          </a:p>
          <a:p>
            <a:r>
              <a:rPr lang="en-GB" dirty="0" smtClean="0"/>
              <a:t>P.4) Long speech</a:t>
            </a:r>
          </a:p>
          <a:p>
            <a:r>
              <a:rPr lang="en-GB" dirty="0" smtClean="0"/>
              <a:t>Pp.6-7) Predictions</a:t>
            </a:r>
          </a:p>
          <a:p>
            <a:r>
              <a:rPr lang="en-GB" dirty="0" smtClean="0"/>
              <a:t>P.8) Honours</a:t>
            </a:r>
          </a:p>
          <a:p>
            <a:r>
              <a:rPr lang="en-GB" dirty="0" smtClean="0"/>
              <a:t>Pp.14-15) Defence of his actions</a:t>
            </a:r>
          </a:p>
          <a:p>
            <a:r>
              <a:rPr lang="en-GB" dirty="0" smtClean="0"/>
              <a:t>Pp.56-57) Birling’s “apology” and concerns about the consequences</a:t>
            </a:r>
          </a:p>
          <a:p>
            <a:r>
              <a:rPr lang="en-GB" dirty="0" smtClean="0"/>
              <a:t>P.60) “Loyalty” to children</a:t>
            </a:r>
          </a:p>
          <a:p>
            <a:r>
              <a:rPr lang="en-GB" dirty="0" smtClean="0"/>
              <a:t>P.70) Response to the “truth” about Goole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94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Mrs.</a:t>
            </a:r>
            <a:r>
              <a:rPr lang="en-GB" dirty="0" smtClean="0"/>
              <a:t>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P.1) Stage direction</a:t>
            </a:r>
          </a:p>
          <a:p>
            <a:r>
              <a:rPr lang="en-GB" dirty="0" smtClean="0"/>
              <a:t>P.2) Response to Birling</a:t>
            </a:r>
          </a:p>
          <a:p>
            <a:r>
              <a:rPr lang="en-GB" dirty="0" smtClean="0"/>
              <a:t>P.3) Response to Sheila/attitude towards Sheila</a:t>
            </a:r>
          </a:p>
          <a:p>
            <a:r>
              <a:rPr lang="en-GB" dirty="0" smtClean="0"/>
              <a:t>P.29) Stage direction when she re-enters</a:t>
            </a:r>
          </a:p>
          <a:p>
            <a:r>
              <a:rPr lang="en-GB" smtClean="0"/>
              <a:t>P.30)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797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75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Sheila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00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Gerald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48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Inspector Goole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5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94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Mr. Birling</vt:lpstr>
      <vt:lpstr>Mrs. Birling</vt:lpstr>
      <vt:lpstr>Eric</vt:lpstr>
      <vt:lpstr>Sheila</vt:lpstr>
      <vt:lpstr>Gerald</vt:lpstr>
      <vt:lpstr>Inspector Goole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Belas</dc:creator>
  <cp:lastModifiedBy>Belas</cp:lastModifiedBy>
  <cp:revision>2</cp:revision>
  <dcterms:created xsi:type="dcterms:W3CDTF">2015-02-10T13:49:52Z</dcterms:created>
  <dcterms:modified xsi:type="dcterms:W3CDTF">2015-02-10T14:06:45Z</dcterms:modified>
</cp:coreProperties>
</file>