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6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80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4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4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9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9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7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CE09-1BB3-409F-BA76-C1F6DC04B028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A988-FA97-4C7A-9F8A-2A5B7E673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0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en-GB" b="1" dirty="0" smtClean="0"/>
              <a:t>Blake: Section A planning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AO1</a:t>
            </a:r>
          </a:p>
          <a:p>
            <a:r>
              <a:rPr lang="en-GB" dirty="0" smtClean="0"/>
              <a:t>A04</a:t>
            </a:r>
          </a:p>
          <a:p>
            <a:endParaRPr lang="en-GB" dirty="0"/>
          </a:p>
          <a:p>
            <a:r>
              <a:rPr lang="en-GB" dirty="0" smtClean="0"/>
              <a:t>HW: Pick one of the questions from today and write it up under </a:t>
            </a:r>
            <a:r>
              <a:rPr lang="en-GB" smtClean="0"/>
              <a:t>timed conditions.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7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what extent do you agree with the view that in </a:t>
            </a:r>
            <a:r>
              <a:rPr lang="en-GB" i="1" dirty="0"/>
              <a:t>Songs of Innocence and </a:t>
            </a:r>
            <a:r>
              <a:rPr lang="en-GB" i="1" dirty="0" smtClean="0"/>
              <a:t>Experience </a:t>
            </a:r>
            <a:r>
              <a:rPr lang="en-GB" dirty="0" smtClean="0"/>
              <a:t>Blake </a:t>
            </a:r>
            <a:r>
              <a:rPr lang="en-GB" dirty="0"/>
              <a:t>presents innocence as dangerous rather than desirable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400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you respond to the view that, in </a:t>
            </a:r>
            <a:r>
              <a:rPr lang="en-GB" i="1" dirty="0" smtClean="0"/>
              <a:t>Songs of Innocence and of Experience</a:t>
            </a:r>
            <a:r>
              <a:rPr lang="en-GB" dirty="0" smtClean="0"/>
              <a:t>, love is always presented as pure and natural?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5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“In </a:t>
            </a:r>
            <a:r>
              <a:rPr lang="en-GB" i="1" dirty="0" smtClean="0"/>
              <a:t>Songs of Innocence and of Experience </a:t>
            </a:r>
            <a:r>
              <a:rPr lang="en-GB" dirty="0" smtClean="0"/>
              <a:t>the countryside is a place where children can play safely.” Consider the ways in which Blake presents the relationship between the countryside and children in the light of this comment. </a:t>
            </a:r>
          </a:p>
        </p:txBody>
      </p:sp>
    </p:spTree>
    <p:extLst>
      <p:ext uri="{BB962C8B-B14F-4D97-AF65-F5344CB8AC3E}">
        <p14:creationId xmlns:p14="http://schemas.microsoft.com/office/powerpoint/2010/main" val="94331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the view that in </a:t>
            </a:r>
            <a:r>
              <a:rPr lang="en-GB" i="1" dirty="0" smtClean="0"/>
              <a:t>Songs of Innocence and Experience </a:t>
            </a:r>
            <a:r>
              <a:rPr lang="en-GB" dirty="0" smtClean="0"/>
              <a:t>the natural world is often seen as dangerous and threatening rather than benevolent and comforting.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21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Blake: Section A planning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Blake: Section A planning</dc:title>
  <dc:creator>Belas</dc:creator>
  <cp:lastModifiedBy>Belas</cp:lastModifiedBy>
  <cp:revision>2</cp:revision>
  <dcterms:created xsi:type="dcterms:W3CDTF">2015-04-24T09:27:26Z</dcterms:created>
  <dcterms:modified xsi:type="dcterms:W3CDTF">2015-04-24T09:32:40Z</dcterms:modified>
</cp:coreProperties>
</file>